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32"/>
  </p:notesMasterIdLst>
  <p:handoutMasterIdLst>
    <p:handoutMasterId r:id="rId33"/>
  </p:handoutMasterIdLst>
  <p:sldIdLst>
    <p:sldId id="259" r:id="rId5"/>
    <p:sldId id="260" r:id="rId6"/>
    <p:sldId id="261" r:id="rId7"/>
    <p:sldId id="279" r:id="rId8"/>
    <p:sldId id="264" r:id="rId9"/>
    <p:sldId id="262" r:id="rId10"/>
    <p:sldId id="263" r:id="rId11"/>
    <p:sldId id="280" r:id="rId12"/>
    <p:sldId id="265" r:id="rId13"/>
    <p:sldId id="266" r:id="rId14"/>
    <p:sldId id="267" r:id="rId15"/>
    <p:sldId id="268" r:id="rId16"/>
    <p:sldId id="269" r:id="rId17"/>
    <p:sldId id="270" r:id="rId18"/>
    <p:sldId id="281" r:id="rId19"/>
    <p:sldId id="271" r:id="rId20"/>
    <p:sldId id="278" r:id="rId21"/>
    <p:sldId id="272" r:id="rId22"/>
    <p:sldId id="273" r:id="rId23"/>
    <p:sldId id="277" r:id="rId24"/>
    <p:sldId id="274" r:id="rId25"/>
    <p:sldId id="282" r:id="rId26"/>
    <p:sldId id="275" r:id="rId27"/>
    <p:sldId id="276" r:id="rId28"/>
    <p:sldId id="284" r:id="rId29"/>
    <p:sldId id="283" r:id="rId30"/>
    <p:sldId id="285" r:id="rId3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Catholic Schools Week </a:t>
            </a:r>
            <a:br>
              <a:rPr lang="en-US" dirty="0"/>
            </a:br>
            <a:r>
              <a:rPr lang="en-US" sz="4000" dirty="0"/>
              <a:t>Winter 2023-2024</a:t>
            </a:r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292A-D40D-FDF1-CE9C-AE8B13F6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177801"/>
            <a:ext cx="11225425" cy="889000"/>
          </a:xfrm>
        </p:spPr>
        <p:txBody>
          <a:bodyPr/>
          <a:lstStyle/>
          <a:p>
            <a:r>
              <a:rPr lang="en-US" dirty="0"/>
              <a:t>And the winners are…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80CC9-30F6-44CF-9EC0-106D4FD29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7052" y="1219200"/>
            <a:ext cx="6012760" cy="1981200"/>
          </a:xfrm>
        </p:spPr>
        <p:txBody>
          <a:bodyPr>
            <a:normAutofit/>
          </a:bodyPr>
          <a:lstStyle/>
          <a:p>
            <a:r>
              <a:rPr lang="en-US" dirty="0"/>
              <a:t>First Place – Adelina</a:t>
            </a:r>
          </a:p>
          <a:p>
            <a:r>
              <a:rPr lang="en-US" dirty="0"/>
              <a:t>Second Place – Gabe</a:t>
            </a:r>
          </a:p>
          <a:p>
            <a:r>
              <a:rPr lang="en-US" dirty="0"/>
              <a:t>Third Place – Maple</a:t>
            </a:r>
          </a:p>
        </p:txBody>
      </p:sp>
      <p:pic>
        <p:nvPicPr>
          <p:cNvPr id="6" name="Content Placeholder 5" descr="A group of girls standing in front of a plant&#10;&#10;Description automatically generated">
            <a:extLst>
              <a:ext uri="{FF2B5EF4-FFF2-40B4-BE49-F238E27FC236}">
                <a16:creationId xmlns:a16="http://schemas.microsoft.com/office/drawing/2014/main" id="{80176E00-3919-3ED8-0D85-EBBA06873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3" y="3048000"/>
            <a:ext cx="4191000" cy="3763718"/>
          </a:xfrm>
        </p:spPr>
      </p:pic>
      <p:pic>
        <p:nvPicPr>
          <p:cNvPr id="8" name="Picture 7" descr="A child standing in front of a wall&#10;&#10;Description automatically generated">
            <a:extLst>
              <a:ext uri="{FF2B5EF4-FFF2-40B4-BE49-F238E27FC236}">
                <a16:creationId xmlns:a16="http://schemas.microsoft.com/office/drawing/2014/main" id="{6206BB2E-CC37-5889-AA0E-A37B65DB8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381000"/>
            <a:ext cx="2209800" cy="4667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B388E2-2313-5FD7-DCBD-C646231CF197}"/>
              </a:ext>
            </a:extLst>
          </p:cNvPr>
          <p:cNvSpPr txBox="1"/>
          <p:nvPr/>
        </p:nvSpPr>
        <p:spPr>
          <a:xfrm>
            <a:off x="6094412" y="5341292"/>
            <a:ext cx="5029201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dirty="0"/>
              <a:t>Good work to all who participated in this year’s bee.</a:t>
            </a:r>
          </a:p>
          <a:p>
            <a:pPr algn="ctr"/>
            <a:r>
              <a:rPr lang="en-US" dirty="0"/>
              <a:t>Congratulations to you, Adelina!</a:t>
            </a:r>
          </a:p>
        </p:txBody>
      </p:sp>
    </p:spTree>
    <p:extLst>
      <p:ext uri="{BB962C8B-B14F-4D97-AF65-F5344CB8AC3E}">
        <p14:creationId xmlns:p14="http://schemas.microsoft.com/office/powerpoint/2010/main" val="264964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7DE2-F934-E1C4-2EB9-BCFAE8DD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889000"/>
          </a:xfrm>
        </p:spPr>
        <p:txBody>
          <a:bodyPr/>
          <a:lstStyle/>
          <a:p>
            <a:r>
              <a:rPr lang="en-US" dirty="0"/>
              <a:t>Honoring our Nation’s Soldiers &amp; Veterans</a:t>
            </a:r>
          </a:p>
        </p:txBody>
      </p:sp>
      <p:pic>
        <p:nvPicPr>
          <p:cNvPr id="6" name="Picture 5" descr="A person in a uniform and a person in a classroom&#10;&#10;Description automatically generated">
            <a:extLst>
              <a:ext uri="{FF2B5EF4-FFF2-40B4-BE49-F238E27FC236}">
                <a16:creationId xmlns:a16="http://schemas.microsoft.com/office/drawing/2014/main" id="{32398CBA-894B-3C41-206C-C05C77E81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22287" r="11838" b="1429"/>
          <a:stretch/>
        </p:blipFill>
        <p:spPr>
          <a:xfrm>
            <a:off x="7688465" y="1524000"/>
            <a:ext cx="3708050" cy="4728020"/>
          </a:xfrm>
          <a:prstGeom prst="rect">
            <a:avLst/>
          </a:prstGeom>
        </p:spPr>
      </p:pic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F9BA9C68-CFDE-3B8D-A1F7-CFBF4BB0C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445" r="8519" b="37777"/>
          <a:stretch/>
        </p:blipFill>
        <p:spPr>
          <a:xfrm>
            <a:off x="3338719" y="2922752"/>
            <a:ext cx="4191000" cy="3757448"/>
          </a:xfrm>
          <a:prstGeom prst="rect">
            <a:avLst/>
          </a:prstGeom>
        </p:spPr>
      </p:pic>
      <p:pic>
        <p:nvPicPr>
          <p:cNvPr id="8" name="Picture 7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70851675-D16B-E42E-F888-EE6F420B9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6" r="14074"/>
          <a:stretch/>
        </p:blipFill>
        <p:spPr>
          <a:xfrm>
            <a:off x="143051" y="1626801"/>
            <a:ext cx="3036922" cy="431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34F5B-20FF-D121-D6C1-7D044E4F6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Respect for our Flag </a:t>
            </a:r>
          </a:p>
        </p:txBody>
      </p:sp>
      <p:pic>
        <p:nvPicPr>
          <p:cNvPr id="4" name="Picture 3" descr="A group of men in uniform holding a flag&#10;&#10;Description automatically generated">
            <a:extLst>
              <a:ext uri="{FF2B5EF4-FFF2-40B4-BE49-F238E27FC236}">
                <a16:creationId xmlns:a16="http://schemas.microsoft.com/office/drawing/2014/main" id="{07516583-52F8-838E-B1D2-494AC38E4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7778" r="2500" b="18889"/>
          <a:stretch/>
        </p:blipFill>
        <p:spPr>
          <a:xfrm>
            <a:off x="134201" y="1905000"/>
            <a:ext cx="8686800" cy="3657600"/>
          </a:xfrm>
          <a:prstGeom prst="rect">
            <a:avLst/>
          </a:prstGeom>
        </p:spPr>
      </p:pic>
      <p:pic>
        <p:nvPicPr>
          <p:cNvPr id="6" name="Picture 5" descr="A group of men in uniform standing in front of a whiteboard&#10;&#10;Description automatically generated">
            <a:extLst>
              <a:ext uri="{FF2B5EF4-FFF2-40B4-BE49-F238E27FC236}">
                <a16:creationId xmlns:a16="http://schemas.microsoft.com/office/drawing/2014/main" id="{744551E6-DC50-EEBF-1C4E-84EE3FFF5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4444" r="42594" b="40001"/>
          <a:stretch/>
        </p:blipFill>
        <p:spPr>
          <a:xfrm>
            <a:off x="8821001" y="990600"/>
            <a:ext cx="305357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8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7778-041C-7649-CF41-E5D49CF6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our Veterans</a:t>
            </a:r>
          </a:p>
        </p:txBody>
      </p:sp>
      <p:pic>
        <p:nvPicPr>
          <p:cNvPr id="6" name="Picture 5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923DB944-A223-29F4-2198-633C088D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776" b="32222"/>
          <a:stretch/>
        </p:blipFill>
        <p:spPr>
          <a:xfrm>
            <a:off x="150812" y="1790700"/>
            <a:ext cx="7273976" cy="3924300"/>
          </a:xfrm>
          <a:prstGeom prst="rect">
            <a:avLst/>
          </a:prstGeom>
        </p:spPr>
      </p:pic>
      <p:pic>
        <p:nvPicPr>
          <p:cNvPr id="8" name="Picture 7" descr="A person in a uniform&#10;&#10;Description automatically generated">
            <a:extLst>
              <a:ext uri="{FF2B5EF4-FFF2-40B4-BE49-F238E27FC236}">
                <a16:creationId xmlns:a16="http://schemas.microsoft.com/office/drawing/2014/main" id="{9204E681-A49E-0A75-53DD-FD11D313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t="5556" r="10787" b="8889"/>
          <a:stretch/>
        </p:blipFill>
        <p:spPr>
          <a:xfrm>
            <a:off x="7999412" y="495300"/>
            <a:ext cx="32244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9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tanding in a classroom&#10;&#10;Description automatically generated">
            <a:extLst>
              <a:ext uri="{FF2B5EF4-FFF2-40B4-BE49-F238E27FC236}">
                <a16:creationId xmlns:a16="http://schemas.microsoft.com/office/drawing/2014/main" id="{3EE01E1B-9D3C-7C9F-2ECB-41E4817ED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9"/>
          <a:stretch/>
        </p:blipFill>
        <p:spPr>
          <a:xfrm>
            <a:off x="4875212" y="177800"/>
            <a:ext cx="7165066" cy="439420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E71843F-8022-4332-89E1-4B9D85359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3" t="2875" r="4363" b="1488"/>
          <a:stretch/>
        </p:blipFill>
        <p:spPr>
          <a:xfrm>
            <a:off x="379412" y="2971799"/>
            <a:ext cx="7013851" cy="3664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734C4-B6F6-804D-973D-9985CE077293}"/>
              </a:ext>
            </a:extLst>
          </p:cNvPr>
          <p:cNvSpPr txBox="1"/>
          <p:nvPr/>
        </p:nvSpPr>
        <p:spPr>
          <a:xfrm>
            <a:off x="1336619" y="620574"/>
            <a:ext cx="2928993" cy="17543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Pajama Day!</a:t>
            </a:r>
          </a:p>
        </p:txBody>
      </p:sp>
    </p:spTree>
    <p:extLst>
      <p:ext uri="{BB962C8B-B14F-4D97-AF65-F5344CB8AC3E}">
        <p14:creationId xmlns:p14="http://schemas.microsoft.com/office/powerpoint/2010/main" val="200343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4F18-2023-BAD9-D729-C91119DBA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612" y="177800"/>
            <a:ext cx="6729625" cy="1239837"/>
          </a:xfrm>
        </p:spPr>
        <p:txBody>
          <a:bodyPr/>
          <a:lstStyle/>
          <a:p>
            <a:r>
              <a:rPr lang="en-US" dirty="0"/>
              <a:t>Excited faces!</a:t>
            </a:r>
          </a:p>
        </p:txBody>
      </p:sp>
      <p:pic>
        <p:nvPicPr>
          <p:cNvPr id="4" name="Picture 3" descr="A person and a child&#10;&#10;Description automatically generated">
            <a:extLst>
              <a:ext uri="{FF2B5EF4-FFF2-40B4-BE49-F238E27FC236}">
                <a16:creationId xmlns:a16="http://schemas.microsoft.com/office/drawing/2014/main" id="{E2CAC622-B248-237A-9BCE-548F34AB2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731" b="28888"/>
          <a:stretch/>
        </p:blipFill>
        <p:spPr>
          <a:xfrm>
            <a:off x="9190706" y="3048000"/>
            <a:ext cx="2869928" cy="3632200"/>
          </a:xfrm>
          <a:prstGeom prst="rect">
            <a:avLst/>
          </a:prstGeom>
        </p:spPr>
      </p:pic>
      <p:pic>
        <p:nvPicPr>
          <p:cNvPr id="6" name="Picture 5" descr="Two women taking a selfie&#10;&#10;Description automatically generated">
            <a:extLst>
              <a:ext uri="{FF2B5EF4-FFF2-40B4-BE49-F238E27FC236}">
                <a16:creationId xmlns:a16="http://schemas.microsoft.com/office/drawing/2014/main" id="{EF1F54E7-C65E-6969-DED0-80036D726F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4075" r="22222" b="5555"/>
          <a:stretch/>
        </p:blipFill>
        <p:spPr>
          <a:xfrm rot="5400000">
            <a:off x="8409046" y="-267511"/>
            <a:ext cx="2819400" cy="3659221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A16E446-0B9F-C989-BAF4-3F8EB3800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888" r="-1000" b="22223"/>
          <a:stretch/>
        </p:blipFill>
        <p:spPr>
          <a:xfrm>
            <a:off x="531812" y="609600"/>
            <a:ext cx="3124200" cy="4724400"/>
          </a:xfrm>
          <a:prstGeom prst="rect">
            <a:avLst/>
          </a:prstGeom>
        </p:spPr>
      </p:pic>
      <p:pic>
        <p:nvPicPr>
          <p:cNvPr id="14" name="Picture 13" descr="Two girls posing for a picture&#10;&#10;Description automatically generated">
            <a:extLst>
              <a:ext uri="{FF2B5EF4-FFF2-40B4-BE49-F238E27FC236}">
                <a16:creationId xmlns:a16="http://schemas.microsoft.com/office/drawing/2014/main" id="{2C34A529-2EF6-D70D-C331-F79F63C95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731" b="45556"/>
          <a:stretch/>
        </p:blipFill>
        <p:spPr>
          <a:xfrm>
            <a:off x="3912326" y="1485900"/>
            <a:ext cx="3070622" cy="2971800"/>
          </a:xfrm>
          <a:prstGeom prst="rect">
            <a:avLst/>
          </a:prstGeom>
        </p:spPr>
      </p:pic>
      <p:pic>
        <p:nvPicPr>
          <p:cNvPr id="10" name="Picture 9" descr="Two boys in a car&#10;&#10;Description automatically generated">
            <a:extLst>
              <a:ext uri="{FF2B5EF4-FFF2-40B4-BE49-F238E27FC236}">
                <a16:creationId xmlns:a16="http://schemas.microsoft.com/office/drawing/2014/main" id="{E96904CA-8324-1AD5-4DA7-F31A006CE0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11" r="-2456" b="50000"/>
          <a:stretch/>
        </p:blipFill>
        <p:spPr>
          <a:xfrm>
            <a:off x="1217612" y="4103267"/>
            <a:ext cx="3169225" cy="2667000"/>
          </a:xfrm>
          <a:prstGeom prst="rect">
            <a:avLst/>
          </a:prstGeom>
        </p:spPr>
      </p:pic>
      <p:pic>
        <p:nvPicPr>
          <p:cNvPr id="12" name="Picture 11" descr="A child and child in a car&#10;&#10;Description automatically generated">
            <a:extLst>
              <a:ext uri="{FF2B5EF4-FFF2-40B4-BE49-F238E27FC236}">
                <a16:creationId xmlns:a16="http://schemas.microsoft.com/office/drawing/2014/main" id="{35C62C49-27B7-F2E9-F32D-61EBDF901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10909" r="5410" b="46128"/>
          <a:stretch/>
        </p:blipFill>
        <p:spPr>
          <a:xfrm>
            <a:off x="6399212" y="3733800"/>
            <a:ext cx="25908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0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77D5-846F-2F3D-645D-8A88324A6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Skating FUN at Centre Ice!</a:t>
            </a:r>
          </a:p>
        </p:txBody>
      </p:sp>
      <p:pic>
        <p:nvPicPr>
          <p:cNvPr id="4" name="Picture 3" descr="A child in a helmet on an ice rink&#10;&#10;Description automatically generated">
            <a:extLst>
              <a:ext uri="{FF2B5EF4-FFF2-40B4-BE49-F238E27FC236}">
                <a16:creationId xmlns:a16="http://schemas.microsoft.com/office/drawing/2014/main" id="{C92DC5FE-FBC5-4431-1C64-C060593148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21111" r="15927" b="35556"/>
          <a:stretch/>
        </p:blipFill>
        <p:spPr>
          <a:xfrm>
            <a:off x="9371012" y="1219200"/>
            <a:ext cx="2667000" cy="2971800"/>
          </a:xfrm>
          <a:prstGeom prst="rect">
            <a:avLst/>
          </a:prstGeom>
        </p:spPr>
      </p:pic>
      <p:pic>
        <p:nvPicPr>
          <p:cNvPr id="10" name="Picture 9" descr="A child in a pink coat&#10;&#10;Description automatically generated">
            <a:extLst>
              <a:ext uri="{FF2B5EF4-FFF2-40B4-BE49-F238E27FC236}">
                <a16:creationId xmlns:a16="http://schemas.microsoft.com/office/drawing/2014/main" id="{9FA4A060-19F3-4DED-D380-871163BFB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6547"/>
          <a:stretch/>
        </p:blipFill>
        <p:spPr>
          <a:xfrm>
            <a:off x="227012" y="1432877"/>
            <a:ext cx="2845476" cy="4630704"/>
          </a:xfrm>
          <a:prstGeom prst="rect">
            <a:avLst/>
          </a:prstGeom>
        </p:spPr>
      </p:pic>
      <p:pic>
        <p:nvPicPr>
          <p:cNvPr id="12" name="Picture 11" descr="Two girls standing in a skating rink&#10;&#10;Description automatically generated">
            <a:extLst>
              <a:ext uri="{FF2B5EF4-FFF2-40B4-BE49-F238E27FC236}">
                <a16:creationId xmlns:a16="http://schemas.microsoft.com/office/drawing/2014/main" id="{C06001CC-806D-CF4F-26F2-535BFA2211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1" t="18881" r="31871" b="22215"/>
          <a:stretch/>
        </p:blipFill>
        <p:spPr>
          <a:xfrm>
            <a:off x="7466014" y="3637193"/>
            <a:ext cx="3200400" cy="3141134"/>
          </a:xfrm>
          <a:prstGeom prst="rect">
            <a:avLst/>
          </a:prstGeom>
        </p:spPr>
      </p:pic>
      <p:pic>
        <p:nvPicPr>
          <p:cNvPr id="14" name="Picture 13" descr="A child and child standing together&#10;&#10;Description automatically generated">
            <a:extLst>
              <a:ext uri="{FF2B5EF4-FFF2-40B4-BE49-F238E27FC236}">
                <a16:creationId xmlns:a16="http://schemas.microsoft.com/office/drawing/2014/main" id="{6314F41E-2096-C6FF-FD4B-C57E42C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45" r="-1733" b="32222"/>
          <a:stretch/>
        </p:blipFill>
        <p:spPr>
          <a:xfrm>
            <a:off x="4729525" y="1533509"/>
            <a:ext cx="3050186" cy="4210018"/>
          </a:xfrm>
          <a:prstGeom prst="rect">
            <a:avLst/>
          </a:prstGeom>
        </p:spPr>
      </p:pic>
      <p:pic>
        <p:nvPicPr>
          <p:cNvPr id="6" name="Picture 5" descr="A young child in a red jersey&#10;&#10;Description automatically generated">
            <a:extLst>
              <a:ext uri="{FF2B5EF4-FFF2-40B4-BE49-F238E27FC236}">
                <a16:creationId xmlns:a16="http://schemas.microsoft.com/office/drawing/2014/main" id="{381C7276-2D25-14D2-9BDC-772E0E4CC5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1111" r="1110" b="17778"/>
          <a:stretch/>
        </p:blipFill>
        <p:spPr>
          <a:xfrm>
            <a:off x="2817813" y="3366238"/>
            <a:ext cx="2057400" cy="34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2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366C5-A765-3E54-D11D-6C5FF3D49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5" y="304800"/>
            <a:ext cx="3124200" cy="3517971"/>
          </a:xfrm>
          <a:prstGeom prst="rect">
            <a:avLst/>
          </a:prstGeom>
        </p:spPr>
      </p:pic>
      <p:pic>
        <p:nvPicPr>
          <p:cNvPr id="5" name="Picture 4" descr="A child skating on an ice rink&#10;&#10;Description automatically generated">
            <a:extLst>
              <a:ext uri="{FF2B5EF4-FFF2-40B4-BE49-F238E27FC236}">
                <a16:creationId xmlns:a16="http://schemas.microsoft.com/office/drawing/2014/main" id="{628DAA1B-A981-7C67-A88B-4A4DE7C89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33334" r="18889" b="21111"/>
          <a:stretch/>
        </p:blipFill>
        <p:spPr>
          <a:xfrm>
            <a:off x="3263934" y="2743200"/>
            <a:ext cx="2971800" cy="3930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523FB-937A-12F6-A637-6B6FF37AB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612" y="37462"/>
            <a:ext cx="2767824" cy="4572396"/>
          </a:xfrm>
          <a:prstGeom prst="rect">
            <a:avLst/>
          </a:prstGeom>
        </p:spPr>
      </p:pic>
      <p:pic>
        <p:nvPicPr>
          <p:cNvPr id="8" name="Picture 7" descr="A person and child on ice&#10;&#10;Description automatically generated">
            <a:extLst>
              <a:ext uri="{FF2B5EF4-FFF2-40B4-BE49-F238E27FC236}">
                <a16:creationId xmlns:a16="http://schemas.microsoft.com/office/drawing/2014/main" id="{7A5D5E01-1BD5-73FE-55A8-B66CA34771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48703" r="17408"/>
          <a:stretch/>
        </p:blipFill>
        <p:spPr>
          <a:xfrm>
            <a:off x="9012170" y="2850873"/>
            <a:ext cx="2971800" cy="35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5DF7-6250-7B04-7E83-44D225C4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7" y="177800"/>
            <a:ext cx="3205576" cy="1585639"/>
          </a:xfrm>
        </p:spPr>
        <p:txBody>
          <a:bodyPr>
            <a:noAutofit/>
          </a:bodyPr>
          <a:lstStyle/>
          <a:p>
            <a:r>
              <a:rPr lang="en-US" sz="5400" dirty="0"/>
              <a:t>New Skaters!</a:t>
            </a:r>
          </a:p>
        </p:txBody>
      </p:sp>
      <p:pic>
        <p:nvPicPr>
          <p:cNvPr id="4" name="Picture 3" descr="A child standing in a red toy&#10;&#10;Description automatically generated">
            <a:extLst>
              <a:ext uri="{FF2B5EF4-FFF2-40B4-BE49-F238E27FC236}">
                <a16:creationId xmlns:a16="http://schemas.microsoft.com/office/drawing/2014/main" id="{BAAB161A-95C5-426D-0BA9-0FCDA1C0E8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4445" r="4573" b="25555"/>
          <a:stretch/>
        </p:blipFill>
        <p:spPr>
          <a:xfrm>
            <a:off x="531812" y="2099297"/>
            <a:ext cx="2795189" cy="4002202"/>
          </a:xfrm>
          <a:prstGeom prst="rect">
            <a:avLst/>
          </a:prstGeom>
        </p:spPr>
      </p:pic>
      <p:pic>
        <p:nvPicPr>
          <p:cNvPr id="10" name="Picture 9" descr="A child in a red cart on an ice rink&#10;&#10;Description automatically generated">
            <a:extLst>
              <a:ext uri="{FF2B5EF4-FFF2-40B4-BE49-F238E27FC236}">
                <a16:creationId xmlns:a16="http://schemas.microsoft.com/office/drawing/2014/main" id="{4F685C90-3C2B-53A7-00D8-60849445A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3703" r="26677" b="149"/>
          <a:stretch/>
        </p:blipFill>
        <p:spPr>
          <a:xfrm>
            <a:off x="8587595" y="206763"/>
            <a:ext cx="2704563" cy="5907988"/>
          </a:xfrm>
          <a:prstGeom prst="rect">
            <a:avLst/>
          </a:prstGeom>
        </p:spPr>
      </p:pic>
      <p:pic>
        <p:nvPicPr>
          <p:cNvPr id="12" name="Picture 11" descr="A person and two kids on ice skating&#10;&#10;Description automatically generated">
            <a:extLst>
              <a:ext uri="{FF2B5EF4-FFF2-40B4-BE49-F238E27FC236}">
                <a16:creationId xmlns:a16="http://schemas.microsoft.com/office/drawing/2014/main" id="{8AD4DD76-46E6-14F8-DEC0-095980F4F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2222" r="13333" b="25555"/>
          <a:stretch/>
        </p:blipFill>
        <p:spPr>
          <a:xfrm>
            <a:off x="3330714" y="3160757"/>
            <a:ext cx="4388304" cy="3276600"/>
          </a:xfrm>
          <a:prstGeom prst="rect">
            <a:avLst/>
          </a:prstGeom>
        </p:spPr>
      </p:pic>
      <p:pic>
        <p:nvPicPr>
          <p:cNvPr id="6" name="Picture 5" descr="A group of kids playing on ice&#10;&#10;Description automatically generated">
            <a:extLst>
              <a:ext uri="{FF2B5EF4-FFF2-40B4-BE49-F238E27FC236}">
                <a16:creationId xmlns:a16="http://schemas.microsoft.com/office/drawing/2014/main" id="{47D9BBFB-1A87-932F-5C5A-3A0C172727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12964" r="59115" b="4861"/>
          <a:stretch/>
        </p:blipFill>
        <p:spPr>
          <a:xfrm>
            <a:off x="5896021" y="177800"/>
            <a:ext cx="270456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4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B399A-ECB9-151F-93AF-3FC9CBC8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37" y="177800"/>
            <a:ext cx="3091276" cy="1879600"/>
          </a:xfrm>
        </p:spPr>
        <p:txBody>
          <a:bodyPr>
            <a:noAutofit/>
          </a:bodyPr>
          <a:lstStyle/>
          <a:p>
            <a:r>
              <a:rPr lang="en-US" sz="5400" dirty="0"/>
              <a:t>Family FUN!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96620-7273-B0B9-18E7-D3C24415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23" y="2286000"/>
            <a:ext cx="2816596" cy="3279932"/>
          </a:xfrm>
          <a:prstGeom prst="rect">
            <a:avLst/>
          </a:prstGeom>
        </p:spPr>
      </p:pic>
      <p:pic>
        <p:nvPicPr>
          <p:cNvPr id="5" name="Picture 4" descr="A person and a child ice skating&#10;&#10;Description automatically generated">
            <a:extLst>
              <a:ext uri="{FF2B5EF4-FFF2-40B4-BE49-F238E27FC236}">
                <a16:creationId xmlns:a16="http://schemas.microsoft.com/office/drawing/2014/main" id="{EFBE7C2F-BF16-BF92-EA6B-8CC075CA7C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26087" r="11481" b="12222"/>
          <a:stretch/>
        </p:blipFill>
        <p:spPr>
          <a:xfrm>
            <a:off x="9490489" y="381000"/>
            <a:ext cx="2209800" cy="4230766"/>
          </a:xfrm>
          <a:prstGeom prst="rect">
            <a:avLst/>
          </a:prstGeom>
        </p:spPr>
      </p:pic>
      <p:pic>
        <p:nvPicPr>
          <p:cNvPr id="7" name="Picture 6" descr="A person skating on an ice rink&#10;&#10;Description automatically generated">
            <a:extLst>
              <a:ext uri="{FF2B5EF4-FFF2-40B4-BE49-F238E27FC236}">
                <a16:creationId xmlns:a16="http://schemas.microsoft.com/office/drawing/2014/main" id="{4C731D62-8DBE-6708-26B1-2A8C8F3B8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0" t="28889" r="4074"/>
          <a:stretch/>
        </p:blipFill>
        <p:spPr>
          <a:xfrm>
            <a:off x="6323014" y="1810583"/>
            <a:ext cx="2908652" cy="4230766"/>
          </a:xfrm>
          <a:prstGeom prst="rect">
            <a:avLst/>
          </a:prstGeom>
        </p:spPr>
      </p:pic>
      <p:pic>
        <p:nvPicPr>
          <p:cNvPr id="9" name="Picture 8" descr="A person and child on an ice rink&#10;&#10;Description automatically generated">
            <a:extLst>
              <a:ext uri="{FF2B5EF4-FFF2-40B4-BE49-F238E27FC236}">
                <a16:creationId xmlns:a16="http://schemas.microsoft.com/office/drawing/2014/main" id="{CDF6B504-1701-B4C7-F4E2-0A6C129F97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3332" r="14445" b="26667"/>
          <a:stretch/>
        </p:blipFill>
        <p:spPr>
          <a:xfrm>
            <a:off x="3427412" y="3251200"/>
            <a:ext cx="2438400" cy="3429000"/>
          </a:xfrm>
          <a:prstGeom prst="rect">
            <a:avLst/>
          </a:prstGeom>
        </p:spPr>
      </p:pic>
      <p:pic>
        <p:nvPicPr>
          <p:cNvPr id="11" name="Picture 10" descr="A group of people on an ice rink&#10;&#10;Description automatically generated">
            <a:extLst>
              <a:ext uri="{FF2B5EF4-FFF2-40B4-BE49-F238E27FC236}">
                <a16:creationId xmlns:a16="http://schemas.microsoft.com/office/drawing/2014/main" id="{47536AA8-BAE7-7395-AF06-A9E031CBF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33333" r="29259" b="28840"/>
          <a:stretch/>
        </p:blipFill>
        <p:spPr>
          <a:xfrm>
            <a:off x="3616116" y="367085"/>
            <a:ext cx="2286000" cy="25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3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Catholic Schools Week </a:t>
            </a:r>
            <a:br>
              <a:rPr lang="en-US" dirty="0"/>
            </a:br>
            <a:r>
              <a:rPr lang="en-US" dirty="0"/>
              <a:t>January 28 – February 2, 2024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5687B7-899D-E3C0-0958-ABFAB1F9C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18" t="13635" r="10942" b="11372"/>
          <a:stretch/>
        </p:blipFill>
        <p:spPr>
          <a:xfrm>
            <a:off x="236436" y="2819400"/>
            <a:ext cx="6248400" cy="2514600"/>
          </a:xfrm>
          <a:prstGeom prst="rect">
            <a:avLst/>
          </a:prstGeom>
        </p:spPr>
      </p:pic>
      <p:pic>
        <p:nvPicPr>
          <p:cNvPr id="10" name="Picture 9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02B16E66-FD42-801B-F46C-B2EBB5219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889" r="-370" b="20000"/>
          <a:stretch/>
        </p:blipFill>
        <p:spPr>
          <a:xfrm>
            <a:off x="6542955" y="2133600"/>
            <a:ext cx="5029200" cy="419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2C2A8-B3D9-3CB0-588C-C38AFF3E7C1F}"/>
              </a:ext>
            </a:extLst>
          </p:cNvPr>
          <p:cNvSpPr txBox="1"/>
          <p:nvPr/>
        </p:nvSpPr>
        <p:spPr>
          <a:xfrm>
            <a:off x="989012" y="1810434"/>
            <a:ext cx="591540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3600" b="1" dirty="0"/>
              <a:t>Crazy Clothes &amp; Hair Day!</a:t>
            </a:r>
          </a:p>
        </p:txBody>
      </p:sp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and a child ice skating&#10;&#10;Description automatically generated">
            <a:extLst>
              <a:ext uri="{FF2B5EF4-FFF2-40B4-BE49-F238E27FC236}">
                <a16:creationId xmlns:a16="http://schemas.microsoft.com/office/drawing/2014/main" id="{3043A578-3E8D-5F0D-8975-6B3B5B87D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5" t="21111" r="15926" b="24445"/>
          <a:stretch/>
        </p:blipFill>
        <p:spPr>
          <a:xfrm>
            <a:off x="6018212" y="457200"/>
            <a:ext cx="3205844" cy="4724400"/>
          </a:xfrm>
          <a:prstGeom prst="rect">
            <a:avLst/>
          </a:prstGeom>
        </p:spPr>
      </p:pic>
      <p:pic>
        <p:nvPicPr>
          <p:cNvPr id="6" name="Picture 5" descr="Two women standing in front of a glass wall&#10;&#10;Description automatically generated">
            <a:extLst>
              <a:ext uri="{FF2B5EF4-FFF2-40B4-BE49-F238E27FC236}">
                <a16:creationId xmlns:a16="http://schemas.microsoft.com/office/drawing/2014/main" id="{D661D836-111A-7968-401C-2445C37D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24814" b="44444"/>
          <a:stretch/>
        </p:blipFill>
        <p:spPr>
          <a:xfrm>
            <a:off x="2665412" y="3810000"/>
            <a:ext cx="3867150" cy="2590800"/>
          </a:xfrm>
          <a:prstGeom prst="rect">
            <a:avLst/>
          </a:prstGeom>
        </p:spPr>
      </p:pic>
      <p:pic>
        <p:nvPicPr>
          <p:cNvPr id="8" name="Picture 7" descr="A person in a yellow shirt and a yellow shirt&#10;&#10;Description automatically generated">
            <a:extLst>
              <a:ext uri="{FF2B5EF4-FFF2-40B4-BE49-F238E27FC236}">
                <a16:creationId xmlns:a16="http://schemas.microsoft.com/office/drawing/2014/main" id="{9FB9CCDD-9AC7-C5CD-1A82-5355558CF6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4075" b="23333"/>
          <a:stretch/>
        </p:blipFill>
        <p:spPr>
          <a:xfrm>
            <a:off x="2055812" y="350023"/>
            <a:ext cx="3846295" cy="3088916"/>
          </a:xfrm>
          <a:prstGeom prst="rect">
            <a:avLst/>
          </a:prstGeom>
        </p:spPr>
      </p:pic>
      <p:pic>
        <p:nvPicPr>
          <p:cNvPr id="12" name="Picture 11" descr="A child standing on an ice rink&#10;&#10;Description automatically generated">
            <a:extLst>
              <a:ext uri="{FF2B5EF4-FFF2-40B4-BE49-F238E27FC236}">
                <a16:creationId xmlns:a16="http://schemas.microsoft.com/office/drawing/2014/main" id="{616C1F93-B2DA-C013-9638-41583B110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21667" r="20371" b="2222"/>
          <a:stretch/>
        </p:blipFill>
        <p:spPr>
          <a:xfrm>
            <a:off x="8877478" y="1493851"/>
            <a:ext cx="2971660" cy="4626334"/>
          </a:xfrm>
          <a:prstGeom prst="rect">
            <a:avLst/>
          </a:prstGeom>
        </p:spPr>
      </p:pic>
      <p:pic>
        <p:nvPicPr>
          <p:cNvPr id="4" name="Picture 3" descr="A person on ice skating&#10;&#10;Description automatically generated">
            <a:extLst>
              <a:ext uri="{FF2B5EF4-FFF2-40B4-BE49-F238E27FC236}">
                <a16:creationId xmlns:a16="http://schemas.microsoft.com/office/drawing/2014/main" id="{C4DF011A-BF3A-1049-5DFC-3906B21420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30000" r="32223" b="8889"/>
          <a:stretch/>
        </p:blipFill>
        <p:spPr>
          <a:xfrm>
            <a:off x="359479" y="1711517"/>
            <a:ext cx="1843624" cy="44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0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F5F4-1BF4-3306-D6CE-9511B63F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177800"/>
            <a:ext cx="4478090" cy="1239837"/>
          </a:xfrm>
        </p:spPr>
        <p:txBody>
          <a:bodyPr/>
          <a:lstStyle/>
          <a:p>
            <a:r>
              <a:rPr lang="en-US" dirty="0"/>
              <a:t>Gliding along!</a:t>
            </a:r>
          </a:p>
        </p:txBody>
      </p:sp>
      <p:pic>
        <p:nvPicPr>
          <p:cNvPr id="6" name="Picture 5" descr="A person skating on an ice rink&#10;&#10;Description automatically generated">
            <a:extLst>
              <a:ext uri="{FF2B5EF4-FFF2-40B4-BE49-F238E27FC236}">
                <a16:creationId xmlns:a16="http://schemas.microsoft.com/office/drawing/2014/main" id="{E7459EF3-D821-7A6E-D0F7-861239508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4074" r="31111" b="14445"/>
          <a:stretch/>
        </p:blipFill>
        <p:spPr>
          <a:xfrm rot="5400000">
            <a:off x="-992188" y="3124200"/>
            <a:ext cx="4419600" cy="2133600"/>
          </a:xfrm>
          <a:prstGeom prst="rect">
            <a:avLst/>
          </a:prstGeom>
        </p:spPr>
      </p:pic>
      <p:pic>
        <p:nvPicPr>
          <p:cNvPr id="8" name="Picture 7" descr="A child in pink overalls skating on an ice rink&#10;&#10;Description automatically generated">
            <a:extLst>
              <a:ext uri="{FF2B5EF4-FFF2-40B4-BE49-F238E27FC236}">
                <a16:creationId xmlns:a16="http://schemas.microsoft.com/office/drawing/2014/main" id="{D221D09B-FAA3-2175-775B-6F2F1207C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5556" r="33703" b="13333"/>
          <a:stretch/>
        </p:blipFill>
        <p:spPr>
          <a:xfrm>
            <a:off x="9130506" y="169849"/>
            <a:ext cx="2831306" cy="4419600"/>
          </a:xfrm>
          <a:prstGeom prst="rect">
            <a:avLst/>
          </a:prstGeom>
        </p:spPr>
      </p:pic>
      <p:pic>
        <p:nvPicPr>
          <p:cNvPr id="10" name="Picture 9" descr="A child skating on an ice rink&#10;&#10;Description automatically generated">
            <a:extLst>
              <a:ext uri="{FF2B5EF4-FFF2-40B4-BE49-F238E27FC236}">
                <a16:creationId xmlns:a16="http://schemas.microsoft.com/office/drawing/2014/main" id="{5CFCC491-3E8E-6921-A1F5-81EF293DA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0" t="27778" r="24814" b="37778"/>
          <a:stretch/>
        </p:blipFill>
        <p:spPr>
          <a:xfrm>
            <a:off x="5047217" y="3429000"/>
            <a:ext cx="1946787" cy="3352800"/>
          </a:xfrm>
          <a:prstGeom prst="rect">
            <a:avLst/>
          </a:prstGeom>
        </p:spPr>
      </p:pic>
      <p:pic>
        <p:nvPicPr>
          <p:cNvPr id="12" name="Picture 11" descr="A child in a pink jacket on an ice rink&#10;&#10;Description automatically generated">
            <a:extLst>
              <a:ext uri="{FF2B5EF4-FFF2-40B4-BE49-F238E27FC236}">
                <a16:creationId xmlns:a16="http://schemas.microsoft.com/office/drawing/2014/main" id="{D57AC73B-BF37-8039-7992-D04971C5C4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4" t="31111" r="10821" b="15555"/>
          <a:stretch/>
        </p:blipFill>
        <p:spPr>
          <a:xfrm>
            <a:off x="2476555" y="1711346"/>
            <a:ext cx="2362200" cy="3657600"/>
          </a:xfrm>
          <a:prstGeom prst="rect">
            <a:avLst/>
          </a:prstGeom>
        </p:spPr>
      </p:pic>
      <p:pic>
        <p:nvPicPr>
          <p:cNvPr id="14" name="Picture 13" descr="A couple of kids sitting on a chair&#10;&#10;Description automatically generated">
            <a:extLst>
              <a:ext uri="{FF2B5EF4-FFF2-40B4-BE49-F238E27FC236}">
                <a16:creationId xmlns:a16="http://schemas.microsoft.com/office/drawing/2014/main" id="{A41FA1BA-D9AF-62B2-5E34-EE96B9BF4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t="27778" r="22349" b="28888"/>
          <a:stretch/>
        </p:blipFill>
        <p:spPr>
          <a:xfrm>
            <a:off x="5134701" y="213519"/>
            <a:ext cx="1981198" cy="2971800"/>
          </a:xfrm>
          <a:prstGeom prst="rect">
            <a:avLst/>
          </a:prstGeom>
        </p:spPr>
      </p:pic>
      <p:pic>
        <p:nvPicPr>
          <p:cNvPr id="16" name="Picture 15" descr="A child skating on an ice rink&#10;&#10;Description automatically generated">
            <a:extLst>
              <a:ext uri="{FF2B5EF4-FFF2-40B4-BE49-F238E27FC236}">
                <a16:creationId xmlns:a16="http://schemas.microsoft.com/office/drawing/2014/main" id="{ED744613-6DB3-0153-00BA-C9F0C5180C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1" t="12222"/>
          <a:stretch/>
        </p:blipFill>
        <p:spPr>
          <a:xfrm>
            <a:off x="7280077" y="2209800"/>
            <a:ext cx="173740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8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CBA074DC-583C-3168-083B-B110800F3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16667" b="37778"/>
          <a:stretch/>
        </p:blipFill>
        <p:spPr>
          <a:xfrm>
            <a:off x="303212" y="685800"/>
            <a:ext cx="7620000" cy="3505200"/>
          </a:xfrm>
          <a:prstGeom prst="rect">
            <a:avLst/>
          </a:prstGeom>
        </p:spPr>
      </p:pic>
      <p:pic>
        <p:nvPicPr>
          <p:cNvPr id="6" name="Picture 5" descr="A group of people on an ice rink&#10;&#10;Description automatically generated">
            <a:extLst>
              <a:ext uri="{FF2B5EF4-FFF2-40B4-BE49-F238E27FC236}">
                <a16:creationId xmlns:a16="http://schemas.microsoft.com/office/drawing/2014/main" id="{F392CA74-62EC-F8CC-7B17-60E0DF3D5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4" t="26667" r="4823"/>
          <a:stretch/>
        </p:blipFill>
        <p:spPr>
          <a:xfrm>
            <a:off x="8561705" y="838200"/>
            <a:ext cx="2895599" cy="3675183"/>
          </a:xfrm>
          <a:prstGeom prst="rect">
            <a:avLst/>
          </a:prstGeom>
        </p:spPr>
      </p:pic>
      <p:pic>
        <p:nvPicPr>
          <p:cNvPr id="8" name="Picture 7" descr="Two women standing in front of a glass wall&#10;&#10;Description automatically generated">
            <a:extLst>
              <a:ext uri="{FF2B5EF4-FFF2-40B4-BE49-F238E27FC236}">
                <a16:creationId xmlns:a16="http://schemas.microsoft.com/office/drawing/2014/main" id="{A7E67968-8105-AE6D-971A-CCC9097424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2" t="16667" r="4075" b="42222"/>
          <a:stretch/>
        </p:blipFill>
        <p:spPr>
          <a:xfrm>
            <a:off x="3808412" y="4015409"/>
            <a:ext cx="502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1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oung child standing behind a sign&#10;&#10;Description automatically generated">
            <a:extLst>
              <a:ext uri="{FF2B5EF4-FFF2-40B4-BE49-F238E27FC236}">
                <a16:creationId xmlns:a16="http://schemas.microsoft.com/office/drawing/2014/main" id="{1A06FD4A-084B-00CA-9510-8CD563567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t="27868" r="5747" b="18033"/>
          <a:stretch/>
        </p:blipFill>
        <p:spPr>
          <a:xfrm>
            <a:off x="4347690" y="76200"/>
            <a:ext cx="2505663" cy="2819400"/>
          </a:xfrm>
          <a:prstGeom prst="rect">
            <a:avLst/>
          </a:prstGeom>
        </p:spPr>
      </p:pic>
      <p:pic>
        <p:nvPicPr>
          <p:cNvPr id="4" name="Picture 3" descr="A person pushing a child on a sled&#10;&#10;Description automatically generated">
            <a:extLst>
              <a:ext uri="{FF2B5EF4-FFF2-40B4-BE49-F238E27FC236}">
                <a16:creationId xmlns:a16="http://schemas.microsoft.com/office/drawing/2014/main" id="{AE81B1E6-86CA-BF2C-1726-7DD482B13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7779" r="18889"/>
          <a:stretch/>
        </p:blipFill>
        <p:spPr>
          <a:xfrm>
            <a:off x="8456612" y="476250"/>
            <a:ext cx="3059476" cy="5905500"/>
          </a:xfrm>
          <a:prstGeom prst="rect">
            <a:avLst/>
          </a:prstGeom>
        </p:spPr>
      </p:pic>
      <p:pic>
        <p:nvPicPr>
          <p:cNvPr id="10" name="Picture 9" descr="A child wearing blue and black ice skating&#10;&#10;Description automatically generated">
            <a:extLst>
              <a:ext uri="{FF2B5EF4-FFF2-40B4-BE49-F238E27FC236}">
                <a16:creationId xmlns:a16="http://schemas.microsoft.com/office/drawing/2014/main" id="{7C276978-BAA1-221B-52D5-28EBFC24B1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3888" r="26296" b="13333"/>
          <a:stretch/>
        </p:blipFill>
        <p:spPr>
          <a:xfrm>
            <a:off x="74612" y="216949"/>
            <a:ext cx="3200400" cy="4991100"/>
          </a:xfrm>
          <a:prstGeom prst="rect">
            <a:avLst/>
          </a:prstGeom>
        </p:spPr>
      </p:pic>
      <p:pic>
        <p:nvPicPr>
          <p:cNvPr id="6" name="Picture 5" descr="A group of people on ice skating rink&#10;&#10;Description automatically generated">
            <a:extLst>
              <a:ext uri="{FF2B5EF4-FFF2-40B4-BE49-F238E27FC236}">
                <a16:creationId xmlns:a16="http://schemas.microsoft.com/office/drawing/2014/main" id="{D51374E4-11A7-601B-CC4F-C67C722E1E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7778" r="-833" b="1111"/>
          <a:stretch/>
        </p:blipFill>
        <p:spPr>
          <a:xfrm>
            <a:off x="2400122" y="2800350"/>
            <a:ext cx="6056490" cy="38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0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A43E-BF20-4EE2-5ACE-A9FA43DB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who came to skate!!!</a:t>
            </a:r>
          </a:p>
        </p:txBody>
      </p:sp>
      <p:pic>
        <p:nvPicPr>
          <p:cNvPr id="4" name="Picture 3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F5006979-27CE-07F8-F958-FA288BE309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3195" b="18889"/>
          <a:stretch/>
        </p:blipFill>
        <p:spPr>
          <a:xfrm>
            <a:off x="205399" y="1432563"/>
            <a:ext cx="2994422" cy="4572000"/>
          </a:xfrm>
          <a:prstGeom prst="rect">
            <a:avLst/>
          </a:prstGeom>
        </p:spPr>
      </p:pic>
      <p:pic>
        <p:nvPicPr>
          <p:cNvPr id="6" name="Picture 5" descr="A couple of men skating on an ice rink&#10;&#10;Description automatically generated">
            <a:extLst>
              <a:ext uri="{FF2B5EF4-FFF2-40B4-BE49-F238E27FC236}">
                <a16:creationId xmlns:a16="http://schemas.microsoft.com/office/drawing/2014/main" id="{15294A8A-E06E-4B61-1BBB-0F1B142A4A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17778" r="10000" b="24444"/>
          <a:stretch/>
        </p:blipFill>
        <p:spPr>
          <a:xfrm>
            <a:off x="3534891" y="2667000"/>
            <a:ext cx="3352800" cy="3962400"/>
          </a:xfrm>
          <a:prstGeom prst="rect">
            <a:avLst/>
          </a:prstGeom>
        </p:spPr>
      </p:pic>
      <p:pic>
        <p:nvPicPr>
          <p:cNvPr id="8" name="Picture 7" descr="A person and person on ice skates&#10;&#10;Description automatically generated">
            <a:extLst>
              <a:ext uri="{FF2B5EF4-FFF2-40B4-BE49-F238E27FC236}">
                <a16:creationId xmlns:a16="http://schemas.microsoft.com/office/drawing/2014/main" id="{481570C8-5655-F526-4245-4E67854B07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9630" r="11585" b="32592"/>
          <a:stretch/>
        </p:blipFill>
        <p:spPr>
          <a:xfrm>
            <a:off x="8975776" y="419253"/>
            <a:ext cx="2689622" cy="3962400"/>
          </a:xfrm>
          <a:prstGeom prst="rect">
            <a:avLst/>
          </a:prstGeom>
        </p:spPr>
      </p:pic>
      <p:pic>
        <p:nvPicPr>
          <p:cNvPr id="10" name="Picture 9" descr="A person on ice skating&#10;&#10;Description automatically generated">
            <a:extLst>
              <a:ext uri="{FF2B5EF4-FFF2-40B4-BE49-F238E27FC236}">
                <a16:creationId xmlns:a16="http://schemas.microsoft.com/office/drawing/2014/main" id="{C13E4A4A-5407-7F8F-1F36-34B16FDCF8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3333" r="41668"/>
          <a:stretch/>
        </p:blipFill>
        <p:spPr>
          <a:xfrm>
            <a:off x="7246311" y="3366247"/>
            <a:ext cx="2133600" cy="32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2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1EB2CD-54A6-BF09-A362-3ADA5F76A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17770" b="18881"/>
          <a:stretch/>
        </p:blipFill>
        <p:spPr>
          <a:xfrm>
            <a:off x="113505" y="1257299"/>
            <a:ext cx="11961813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8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39A1EB-8FC7-2F87-A892-082705C33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9805" r="3737" b="8419"/>
          <a:stretch/>
        </p:blipFill>
        <p:spPr>
          <a:xfrm>
            <a:off x="303213" y="1219200"/>
            <a:ext cx="11430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1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9F1827-4C5A-7771-DDC5-5857FA02A3AE}"/>
              </a:ext>
            </a:extLst>
          </p:cNvPr>
          <p:cNvSpPr txBox="1"/>
          <p:nvPr/>
        </p:nvSpPr>
        <p:spPr>
          <a:xfrm>
            <a:off x="1446212" y="2003763"/>
            <a:ext cx="8077200" cy="230832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 special thanks to everyone who supports us and helped make our Catholic Schools Week celebration so much fun!!!!</a:t>
            </a:r>
          </a:p>
        </p:txBody>
      </p:sp>
    </p:spTree>
    <p:extLst>
      <p:ext uri="{BB962C8B-B14F-4D97-AF65-F5344CB8AC3E}">
        <p14:creationId xmlns:p14="http://schemas.microsoft.com/office/powerpoint/2010/main" val="425353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177801"/>
            <a:ext cx="10615825" cy="889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Dress as your future self!</a:t>
            </a:r>
          </a:p>
        </p:txBody>
      </p:sp>
      <p:pic>
        <p:nvPicPr>
          <p:cNvPr id="7" name="Content Placeholder 6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D8B0150F-2E8A-A24B-8E1C-3C258B5F4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5000" r="1044" b="11666"/>
          <a:stretch/>
        </p:blipFill>
        <p:spPr>
          <a:xfrm>
            <a:off x="227012" y="1067587"/>
            <a:ext cx="5867400" cy="2895600"/>
          </a:xfrm>
        </p:spPr>
      </p:pic>
      <p:pic>
        <p:nvPicPr>
          <p:cNvPr id="9" name="Picture 8" descr="A group of kids sitting on stairs&#10;&#10;Description automatically generated">
            <a:extLst>
              <a:ext uri="{FF2B5EF4-FFF2-40B4-BE49-F238E27FC236}">
                <a16:creationId xmlns:a16="http://schemas.microsoft.com/office/drawing/2014/main" id="{08C7697F-27EF-634E-983B-377C1AB372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r="1462" b="11111"/>
          <a:stretch/>
        </p:blipFill>
        <p:spPr>
          <a:xfrm>
            <a:off x="7999412" y="584199"/>
            <a:ext cx="2895600" cy="6096000"/>
          </a:xfrm>
          <a:prstGeom prst="rect">
            <a:avLst/>
          </a:prstGeom>
        </p:spPr>
      </p:pic>
      <p:pic>
        <p:nvPicPr>
          <p:cNvPr id="11" name="Picture 10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289EA417-6656-4B3C-13EE-ECCAE28FA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666" r="-85" b="18334"/>
          <a:stretch/>
        </p:blipFill>
        <p:spPr>
          <a:xfrm>
            <a:off x="1992871" y="3199075"/>
            <a:ext cx="5867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23CD8-C181-BA6E-F328-E1F125CC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177800"/>
            <a:ext cx="7160074" cy="1284063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Cards for Veterans, Nursing Home Residents &amp; our Seminarians!</a:t>
            </a:r>
          </a:p>
        </p:txBody>
      </p:sp>
      <p:pic>
        <p:nvPicPr>
          <p:cNvPr id="7" name="Picture 6" descr="A child sitting at a desk writing on a book&#10;&#10;Description automatically generated">
            <a:extLst>
              <a:ext uri="{FF2B5EF4-FFF2-40B4-BE49-F238E27FC236}">
                <a16:creationId xmlns:a16="http://schemas.microsoft.com/office/drawing/2014/main" id="{08A799DA-7E20-0DAD-F308-D571AC7A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6736" r="15000" b="1767"/>
          <a:stretch/>
        </p:blipFill>
        <p:spPr>
          <a:xfrm>
            <a:off x="7424591" y="3429000"/>
            <a:ext cx="3951399" cy="3226976"/>
          </a:xfrm>
          <a:prstGeom prst="rect">
            <a:avLst/>
          </a:prstGeom>
        </p:spPr>
      </p:pic>
      <p:pic>
        <p:nvPicPr>
          <p:cNvPr id="9" name="Picture 8" descr="A group of kids posing for a picture&#10;&#10;Description automatically generated">
            <a:extLst>
              <a:ext uri="{FF2B5EF4-FFF2-40B4-BE49-F238E27FC236}">
                <a16:creationId xmlns:a16="http://schemas.microsoft.com/office/drawing/2014/main" id="{D6E38C2D-898A-8759-F712-AC6A0ACB2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t="8751" r="18400" b="32499"/>
          <a:stretch/>
        </p:blipFill>
        <p:spPr>
          <a:xfrm>
            <a:off x="2425810" y="2819400"/>
            <a:ext cx="2438400" cy="3581400"/>
          </a:xfrm>
          <a:prstGeom prst="rect">
            <a:avLst/>
          </a:prstGeom>
        </p:spPr>
      </p:pic>
      <p:pic>
        <p:nvPicPr>
          <p:cNvPr id="5" name="Content Placeholder 4" descr="A child sitting at a desk in a classroom&#10;&#10;Description automatically generated">
            <a:extLst>
              <a:ext uri="{FF2B5EF4-FFF2-40B4-BE49-F238E27FC236}">
                <a16:creationId xmlns:a16="http://schemas.microsoft.com/office/drawing/2014/main" id="{CB0C968B-A8FB-EF4B-165C-3F2FB6FDE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7" t="11666" r="33873" b="1"/>
          <a:stretch/>
        </p:blipFill>
        <p:spPr>
          <a:xfrm>
            <a:off x="150812" y="1600200"/>
            <a:ext cx="2514599" cy="4299153"/>
          </a:xfrm>
        </p:spPr>
      </p:pic>
      <p:pic>
        <p:nvPicPr>
          <p:cNvPr id="11" name="Picture 10" descr="A child sitting at a desk with a book and a pencil&#10;&#10;Description automatically generated">
            <a:extLst>
              <a:ext uri="{FF2B5EF4-FFF2-40B4-BE49-F238E27FC236}">
                <a16:creationId xmlns:a16="http://schemas.microsoft.com/office/drawing/2014/main" id="{048A8176-40F6-13D4-E9A8-9F8D0C8DA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2500" r="18399" b="1250"/>
          <a:stretch/>
        </p:blipFill>
        <p:spPr>
          <a:xfrm>
            <a:off x="4951412" y="1862243"/>
            <a:ext cx="2514599" cy="4302758"/>
          </a:xfrm>
          <a:prstGeom prst="rect">
            <a:avLst/>
          </a:prstGeom>
        </p:spPr>
      </p:pic>
      <p:pic>
        <p:nvPicPr>
          <p:cNvPr id="13" name="Picture 12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8D9A4F2E-42B7-09C3-2D20-ACB232CC39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8" r="4074"/>
          <a:stretch/>
        </p:blipFill>
        <p:spPr>
          <a:xfrm>
            <a:off x="7387086" y="274283"/>
            <a:ext cx="4346126" cy="31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9950-47E7-41E1-CD7A-82A1A45C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HATS!!!!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A7BA1-1AEB-E348-DC44-57BE81F19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3" y="1905000"/>
            <a:ext cx="3240677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A2002-0ADF-E3A5-7213-60A2D9F3C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944" y="1600200"/>
            <a:ext cx="3240677" cy="4352861"/>
          </a:xfrm>
          <a:prstGeom prst="rect">
            <a:avLst/>
          </a:prstGeom>
        </p:spPr>
      </p:pic>
      <p:pic>
        <p:nvPicPr>
          <p:cNvPr id="7" name="Picture 6" descr="A child sitting at a desk writing on a piece of paper&#10;&#10;Description automatically generated">
            <a:extLst>
              <a:ext uri="{FF2B5EF4-FFF2-40B4-BE49-F238E27FC236}">
                <a16:creationId xmlns:a16="http://schemas.microsoft.com/office/drawing/2014/main" id="{3AF49287-0D69-B485-0560-E0068CE3A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t="2916" r="20483" b="40833"/>
          <a:stretch/>
        </p:blipFill>
        <p:spPr>
          <a:xfrm>
            <a:off x="8220129" y="191715"/>
            <a:ext cx="2667000" cy="3429000"/>
          </a:xfrm>
          <a:prstGeom prst="rect">
            <a:avLst/>
          </a:prstGeom>
        </p:spPr>
      </p:pic>
      <p:pic>
        <p:nvPicPr>
          <p:cNvPr id="11" name="Picture 10" descr="A child sitting at a desk in a classroom&#10;&#10;Description automatically generated">
            <a:extLst>
              <a:ext uri="{FF2B5EF4-FFF2-40B4-BE49-F238E27FC236}">
                <a16:creationId xmlns:a16="http://schemas.microsoft.com/office/drawing/2014/main" id="{0C3852F1-EFE7-5E57-2508-291F95D2BC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4" t="3750" r="5094" b="50000"/>
          <a:stretch/>
        </p:blipFill>
        <p:spPr>
          <a:xfrm>
            <a:off x="7770812" y="3856162"/>
            <a:ext cx="2667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0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965200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00B050"/>
                </a:solidFill>
              </a:rPr>
              <a:t>Crazy Hat &amp; Socks Day!</a:t>
            </a:r>
          </a:p>
        </p:txBody>
      </p:sp>
      <p:pic>
        <p:nvPicPr>
          <p:cNvPr id="9" name="Content Placeholder 8" descr="A group of people's feet in a circle&#10;&#10;Description automatically generated">
            <a:extLst>
              <a:ext uri="{FF2B5EF4-FFF2-40B4-BE49-F238E27FC236}">
                <a16:creationId xmlns:a16="http://schemas.microsoft.com/office/drawing/2014/main" id="{721FC5D2-5E24-5CD6-BBC3-54300ABD57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3056" r="9078" b="13611"/>
          <a:stretch/>
        </p:blipFill>
        <p:spPr>
          <a:xfrm>
            <a:off x="7694612" y="1818860"/>
            <a:ext cx="3200400" cy="4103077"/>
          </a:xfrm>
        </p:spPr>
      </p:pic>
      <p:pic>
        <p:nvPicPr>
          <p:cNvPr id="7" name="Content Placeholder 6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6E7C04E6-1396-6CE5-1E1D-AA2298D33A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7944" b="4144"/>
          <a:stretch/>
        </p:blipFill>
        <p:spPr>
          <a:xfrm>
            <a:off x="227012" y="1828800"/>
            <a:ext cx="7005006" cy="4102100"/>
          </a:xfrm>
        </p:spPr>
      </p:pic>
    </p:spTree>
    <p:extLst>
      <p:ext uri="{BB962C8B-B14F-4D97-AF65-F5344CB8AC3E}">
        <p14:creationId xmlns:p14="http://schemas.microsoft.com/office/powerpoint/2010/main" val="189325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7" y="177801"/>
            <a:ext cx="7091776" cy="1077992"/>
          </a:xfrm>
        </p:spPr>
        <p:txBody>
          <a:bodyPr/>
          <a:lstStyle/>
          <a:p>
            <a:r>
              <a:rPr lang="en-US" dirty="0"/>
              <a:t>MORE Crazy Hats &amp; Socks!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7BD7447-2B9B-3CA4-5D1C-BE2C335521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9412" y="1524000"/>
            <a:ext cx="4814888" cy="2170192"/>
          </a:xfrm>
          <a:prstGeom prst="rect">
            <a:avLst/>
          </a:prstGeom>
        </p:spPr>
      </p:pic>
      <p:pic>
        <p:nvPicPr>
          <p:cNvPr id="7" name="Content Placeholder 6" descr="A group of children's feet in a circle&#10;&#10;Description automatically generated">
            <a:extLst>
              <a:ext uri="{FF2B5EF4-FFF2-40B4-BE49-F238E27FC236}">
                <a16:creationId xmlns:a16="http://schemas.microsoft.com/office/drawing/2014/main" id="{F457CCDF-B44C-9C2F-BB0F-C35905A7EB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23333" r="3926" b="25000"/>
          <a:stretch/>
        </p:blipFill>
        <p:spPr>
          <a:xfrm>
            <a:off x="1370012" y="3722684"/>
            <a:ext cx="2133600" cy="2645664"/>
          </a:xfrm>
        </p:spPr>
      </p:pic>
      <p:pic>
        <p:nvPicPr>
          <p:cNvPr id="11" name="Picture 10" descr="A child wearing a cowboy hat&#10;&#10;Description automatically generated">
            <a:extLst>
              <a:ext uri="{FF2B5EF4-FFF2-40B4-BE49-F238E27FC236}">
                <a16:creationId xmlns:a16="http://schemas.microsoft.com/office/drawing/2014/main" id="{3B3048D2-C8F4-D560-EB83-F0DCC5F560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r="-4426" b="42222"/>
          <a:stretch/>
        </p:blipFill>
        <p:spPr>
          <a:xfrm>
            <a:off x="7827307" y="185437"/>
            <a:ext cx="2561662" cy="3243563"/>
          </a:xfrm>
          <a:prstGeom prst="rect">
            <a:avLst/>
          </a:prstGeom>
        </p:spPr>
      </p:pic>
      <p:pic>
        <p:nvPicPr>
          <p:cNvPr id="13" name="Picture 12" descr="Two women holding up their hands&#10;&#10;Description automatically generated with medium confidence">
            <a:extLst>
              <a:ext uri="{FF2B5EF4-FFF2-40B4-BE49-F238E27FC236}">
                <a16:creationId xmlns:a16="http://schemas.microsoft.com/office/drawing/2014/main" id="{44A5930D-38E7-5A52-716B-1EA54EA1CD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-4426" b="44444"/>
          <a:stretch/>
        </p:blipFill>
        <p:spPr>
          <a:xfrm>
            <a:off x="8685213" y="3472163"/>
            <a:ext cx="3226412" cy="3200400"/>
          </a:xfrm>
          <a:prstGeom prst="rect">
            <a:avLst/>
          </a:prstGeom>
        </p:spPr>
      </p:pic>
      <p:pic>
        <p:nvPicPr>
          <p:cNvPr id="15" name="Picture 14" descr="Two girls wearing hats and smiling&#10;&#10;Description automatically generated">
            <a:extLst>
              <a:ext uri="{FF2B5EF4-FFF2-40B4-BE49-F238E27FC236}">
                <a16:creationId xmlns:a16="http://schemas.microsoft.com/office/drawing/2014/main" id="{14CDB072-3DD0-A916-D5B4-B74E8BB12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t="13333" r="675" b="37778"/>
          <a:stretch/>
        </p:blipFill>
        <p:spPr>
          <a:xfrm>
            <a:off x="4779307" y="3200400"/>
            <a:ext cx="304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E7EE-C711-50F1-7B04-FD152B2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7" y="177800"/>
            <a:ext cx="3662776" cy="1239837"/>
          </a:xfrm>
        </p:spPr>
        <p:txBody>
          <a:bodyPr/>
          <a:lstStyle/>
          <a:p>
            <a:r>
              <a:rPr lang="en-US" dirty="0"/>
              <a:t>Campfire with Fr. Joe!</a:t>
            </a:r>
          </a:p>
        </p:txBody>
      </p:sp>
      <p:pic>
        <p:nvPicPr>
          <p:cNvPr id="6" name="Picture 5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FD62A111-15E3-B9DB-5F4E-23F449096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6666" r="8333" b="10000"/>
          <a:stretch/>
        </p:blipFill>
        <p:spPr>
          <a:xfrm>
            <a:off x="6627812" y="685800"/>
            <a:ext cx="5257800" cy="3470148"/>
          </a:xfrm>
          <a:prstGeom prst="rect">
            <a:avLst/>
          </a:prstGeom>
        </p:spPr>
      </p:pic>
      <p:pic>
        <p:nvPicPr>
          <p:cNvPr id="10" name="Picture 9" descr="A group of people around a fire&#10;&#10;Description automatically generated">
            <a:extLst>
              <a:ext uri="{FF2B5EF4-FFF2-40B4-BE49-F238E27FC236}">
                <a16:creationId xmlns:a16="http://schemas.microsoft.com/office/drawing/2014/main" id="{A596DF4A-315D-BAA1-D7B7-EAF4C78CB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833" b="5555"/>
          <a:stretch/>
        </p:blipFill>
        <p:spPr>
          <a:xfrm>
            <a:off x="3922714" y="3718847"/>
            <a:ext cx="6324600" cy="3082578"/>
          </a:xfrm>
          <a:prstGeom prst="rect">
            <a:avLst/>
          </a:prstGeom>
        </p:spPr>
      </p:pic>
      <p:pic>
        <p:nvPicPr>
          <p:cNvPr id="8" name="Picture 7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DF921494-09EA-4831-8BA3-FA525C1869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14445" r="15001" b="13333"/>
          <a:stretch/>
        </p:blipFill>
        <p:spPr>
          <a:xfrm>
            <a:off x="303213" y="1420018"/>
            <a:ext cx="48005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6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8891-4CDC-AEB1-AC83-B4CC1941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177800"/>
            <a:ext cx="11201400" cy="1041399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There was stiff competition at the Catechism Bee!</a:t>
            </a:r>
          </a:p>
        </p:txBody>
      </p:sp>
      <p:pic>
        <p:nvPicPr>
          <p:cNvPr id="6" name="Content Placeholder 5" descr="A group of kids sitting in chairs&#10;&#10;Description automatically generated">
            <a:extLst>
              <a:ext uri="{FF2B5EF4-FFF2-40B4-BE49-F238E27FC236}">
                <a16:creationId xmlns:a16="http://schemas.microsoft.com/office/drawing/2014/main" id="{6C8F697B-8F34-F5AE-2B81-818B136191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0" y="1676400"/>
            <a:ext cx="11684003" cy="3505200"/>
          </a:xfrm>
        </p:spPr>
      </p:pic>
    </p:spTree>
    <p:extLst>
      <p:ext uri="{BB962C8B-B14F-4D97-AF65-F5344CB8AC3E}">
        <p14:creationId xmlns:p14="http://schemas.microsoft.com/office/powerpoint/2010/main" val="14077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/>
    </mc:Choice>
    <mc:Fallback>
      <p:transition spd="slow" advTm="7000"/>
    </mc:Fallback>
  </mc:AlternateContent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inter 2023-2024  -  Compatibility Mode" id="{9349DAF7-D79B-4C45-860D-BD9F785C2CA4}" vid="{3B0382CE-D1D4-4350-A8AB-7B30FE079CD7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166</Words>
  <Application>Microsoft Office PowerPoint</Application>
  <PresentationFormat>Custom</PresentationFormat>
  <Paragraphs>28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Euphemia</vt:lpstr>
      <vt:lpstr>Snowflakes design template</vt:lpstr>
      <vt:lpstr>Catholic Schools Week  Winter 2023-2024</vt:lpstr>
      <vt:lpstr>Catholic Schools Week  January 28 – February 2, 2024</vt:lpstr>
      <vt:lpstr>Dress as your future self!</vt:lpstr>
      <vt:lpstr>Making Cards for Veterans, Nursing Home Residents &amp; our Seminarians!</vt:lpstr>
      <vt:lpstr>HATS!!!!</vt:lpstr>
      <vt:lpstr>Crazy Hat &amp; Socks Day!</vt:lpstr>
      <vt:lpstr>MORE Crazy Hats &amp; Socks!</vt:lpstr>
      <vt:lpstr>Campfire with Fr. Joe!</vt:lpstr>
      <vt:lpstr>There was stiff competition at the Catechism Bee!</vt:lpstr>
      <vt:lpstr>And the winners are…</vt:lpstr>
      <vt:lpstr>Honoring our Nation’s Soldiers &amp; Veterans</vt:lpstr>
      <vt:lpstr>Respect for our Flag </vt:lpstr>
      <vt:lpstr>Questions for our Veterans</vt:lpstr>
      <vt:lpstr>PowerPoint Presentation</vt:lpstr>
      <vt:lpstr>Excited faces!</vt:lpstr>
      <vt:lpstr>Skating FUN at Centre Ice!</vt:lpstr>
      <vt:lpstr>PowerPoint Presentation</vt:lpstr>
      <vt:lpstr>New Skaters!</vt:lpstr>
      <vt:lpstr>Family FUN!</vt:lpstr>
      <vt:lpstr>PowerPoint Presentation</vt:lpstr>
      <vt:lpstr>Gliding along!</vt:lpstr>
      <vt:lpstr>PowerPoint Presentation</vt:lpstr>
      <vt:lpstr>PowerPoint Presentation</vt:lpstr>
      <vt:lpstr>Look who came to skate!!!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2023-2024</dc:title>
  <dc:creator>School Secretary</dc:creator>
  <cp:lastModifiedBy>School Secretary</cp:lastModifiedBy>
  <cp:revision>3</cp:revision>
  <dcterms:created xsi:type="dcterms:W3CDTF">2024-02-05T15:59:25Z</dcterms:created>
  <dcterms:modified xsi:type="dcterms:W3CDTF">2024-02-05T18:31:50Z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